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660"/>
  </p:normalViewPr>
  <p:slideViewPr>
    <p:cSldViewPr snapToGrid="0">
      <p:cViewPr varScale="1">
        <p:scale>
          <a:sx n="84" d="100"/>
          <a:sy n="84" d="100"/>
        </p:scale>
        <p:origin x="763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0D1A0-8710-48D6-AA92-7C9F6250BA8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196A1-C720-40AF-A597-486260D1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7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196A1-C720-40AF-A597-486260D103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07CE-E410-480D-8715-37CA70A2F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Science II</a:t>
            </a:r>
            <a:br>
              <a:rPr lang="en-US" dirty="0"/>
            </a:br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D8165-C17A-40B8-A1F9-D7A5BBA032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Sarah Sollauer</a:t>
            </a:r>
          </a:p>
        </p:txBody>
      </p:sp>
    </p:spTree>
    <p:extLst>
      <p:ext uri="{BB962C8B-B14F-4D97-AF65-F5344CB8AC3E}">
        <p14:creationId xmlns:p14="http://schemas.microsoft.com/office/powerpoint/2010/main" val="3405773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F1BF-7A04-430C-9A89-8E79458D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3F04A-92BB-4FDD-AE3B-391FC6C82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My program is a simple game that is intended to teach young people about what items can and cannot be recycled.</a:t>
            </a:r>
          </a:p>
          <a:p>
            <a:pPr marL="0" indent="0">
              <a:buNone/>
            </a:pPr>
            <a:r>
              <a:rPr lang="en-US" dirty="0"/>
              <a:t>If the item can be recycled you gain a point when selecting that option, if you click “trash” on a recyclable item, you lose a point and vice versa. If you get 9 points or more, you win the game.</a:t>
            </a:r>
          </a:p>
        </p:txBody>
      </p:sp>
    </p:spTree>
    <p:extLst>
      <p:ext uri="{BB962C8B-B14F-4D97-AF65-F5344CB8AC3E}">
        <p14:creationId xmlns:p14="http://schemas.microsoft.com/office/powerpoint/2010/main" val="370134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412B-6AF7-4D74-AAF1-ADAF0ECC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334802"/>
            <a:ext cx="7958331" cy="1077229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9" name="Content Placeholder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3A8B8C36-9D2B-4729-B709-944414C7D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129" y="1120007"/>
            <a:ext cx="5230462" cy="5257839"/>
          </a:xfr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B2FD848-17A8-42A5-A640-2DA8CE93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580" y="1120006"/>
            <a:ext cx="5230462" cy="52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5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EF3BC0E-7E98-4D13-A4AE-A90D836D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79" y="717374"/>
            <a:ext cx="5002450" cy="5809133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A6ABF84-4692-4DCB-B2B9-DA87BD6A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29" y="717373"/>
            <a:ext cx="5268161" cy="58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7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1BF2-E030-4E5F-9E27-0F6CBCE4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Algorithms, tools, libraries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43BFE-00E3-4043-A1F7-472D8C9F8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505476"/>
            <a:ext cx="7796540" cy="5117609"/>
          </a:xfrm>
        </p:spPr>
        <p:txBody>
          <a:bodyPr>
            <a:normAutofit/>
          </a:bodyPr>
          <a:lstStyle/>
          <a:p>
            <a:pPr marL="503972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/>
              <a:t>In my program, I used </a:t>
            </a:r>
            <a:r>
              <a:rPr lang="en-US" sz="2000" b="1" dirty="0"/>
              <a:t>class definition </a:t>
            </a:r>
            <a:r>
              <a:rPr lang="en-US" sz="2000" dirty="0"/>
              <a:t>with the wordInformation.java class which did not include main/ static methods or variables.</a:t>
            </a:r>
          </a:p>
          <a:p>
            <a:pPr marL="503972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/>
              <a:t>The GarbageApplication.java class called methods from WI(</a:t>
            </a:r>
            <a:r>
              <a:rPr lang="en-US" sz="2000" dirty="0" err="1"/>
              <a:t>wordInformation</a:t>
            </a:r>
            <a:r>
              <a:rPr lang="en-US" sz="2000" dirty="0"/>
              <a:t>) and used them. The main purpose of the </a:t>
            </a:r>
            <a:r>
              <a:rPr lang="en-US" sz="2000" dirty="0" err="1"/>
              <a:t>wordInformation</a:t>
            </a:r>
            <a:r>
              <a:rPr lang="en-US" sz="2000" dirty="0"/>
              <a:t> class was to define an </a:t>
            </a:r>
            <a:r>
              <a:rPr lang="en-US" sz="2000" dirty="0" err="1"/>
              <a:t>arrayList</a:t>
            </a:r>
            <a:r>
              <a:rPr lang="en-US" sz="2000" dirty="0"/>
              <a:t>, which is an example of an </a:t>
            </a:r>
            <a:r>
              <a:rPr lang="en-US" sz="2000" b="1" dirty="0"/>
              <a:t>iterator. </a:t>
            </a:r>
            <a:r>
              <a:rPr lang="en-US" sz="2000" dirty="0"/>
              <a:t>The list includes items that are either thrown away or recycled. </a:t>
            </a:r>
          </a:p>
          <a:p>
            <a:pPr marL="503972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/>
              <a:t>It also dealt with assigning each word to the correct button click.</a:t>
            </a:r>
          </a:p>
          <a:p>
            <a:pPr marL="503972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/>
              <a:t>The </a:t>
            </a:r>
            <a:r>
              <a:rPr lang="en-US" sz="2000" dirty="0" err="1"/>
              <a:t>garbageApplication</a:t>
            </a:r>
            <a:r>
              <a:rPr lang="en-US" sz="2000" dirty="0"/>
              <a:t> class </a:t>
            </a:r>
            <a:r>
              <a:rPr lang="en-US" sz="2000" b="1" dirty="0"/>
              <a:t>inherited </a:t>
            </a:r>
            <a:r>
              <a:rPr lang="en-US" sz="2000" dirty="0" err="1"/>
              <a:t>javaFX’s</a:t>
            </a:r>
            <a:r>
              <a:rPr lang="en-US" sz="2000" dirty="0"/>
              <a:t> application class and implemented initializable, which is a Java </a:t>
            </a:r>
            <a:r>
              <a:rPr lang="en-US" sz="2000" b="1" dirty="0"/>
              <a:t>interface</a:t>
            </a:r>
            <a:r>
              <a:rPr lang="en-US" sz="2000" dirty="0"/>
              <a:t> that allows you to call the initialize() method. This method is where I interjected all FXML information. </a:t>
            </a:r>
          </a:p>
        </p:txBody>
      </p:sp>
    </p:spTree>
    <p:extLst>
      <p:ext uri="{BB962C8B-B14F-4D97-AF65-F5344CB8AC3E}">
        <p14:creationId xmlns:p14="http://schemas.microsoft.com/office/powerpoint/2010/main" val="404277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862A-175B-4CDB-91B5-EF9A7E45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458210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103</TotalTime>
  <Words>211</Words>
  <Application>Microsoft Office PowerPoint</Application>
  <PresentationFormat>Widescreen</PresentationFormat>
  <Paragraphs>13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MS Shell Dlg 2</vt:lpstr>
      <vt:lpstr>Wingdings</vt:lpstr>
      <vt:lpstr>Wingdings 3</vt:lpstr>
      <vt:lpstr>Madison</vt:lpstr>
      <vt:lpstr>Computer Science II Final Project</vt:lpstr>
      <vt:lpstr>Motivation</vt:lpstr>
      <vt:lpstr>Screenshots</vt:lpstr>
      <vt:lpstr>PowerPoint Presentation</vt:lpstr>
      <vt:lpstr>Algorithms, tools, libraries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II Final Project</dc:title>
  <dc:creator>Sollauer, Sarah</dc:creator>
  <cp:lastModifiedBy>Sollauer, Sarah</cp:lastModifiedBy>
  <cp:revision>12</cp:revision>
  <dcterms:created xsi:type="dcterms:W3CDTF">2020-12-10T18:52:25Z</dcterms:created>
  <dcterms:modified xsi:type="dcterms:W3CDTF">2020-12-11T01:27:04Z</dcterms:modified>
</cp:coreProperties>
</file>